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9422-1041-0500-E71C-88EBA5D30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CAA04-4AB8-9E12-9F6E-CE0973983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253AC-6AD6-BB11-D141-7CB392CF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8C5C4-33B0-CF95-FBF5-283B17E4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9069E-975E-16CF-E99D-7E930CA7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CF5A-0AE1-5DF6-1967-56E760A5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6968A-58F9-9D55-E070-AE1F0C9CF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F5E7-B059-1F95-C861-7A8EC2E6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AB110-C8F7-846B-4FE1-9C9A3BBD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455F-8048-DA48-BC8D-1556C705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84061-D023-81B1-65C1-5E8EE4D9A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127D8-467D-AEF6-544D-F303321F3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976BE-942C-ED29-6100-6C3CB9ED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F640-6F77-4C02-8AED-7D175003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ECFAE-2864-9B6D-7AAE-41BEA733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1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67E9-3B39-327E-EFB9-E2335499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61B3A-EB17-D699-6251-68951D54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FC153-F93B-7D56-ECBA-7752076B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DD022-3994-6834-C60D-F7EFFE29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35A0-3903-BFF3-0190-C6A52F39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4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EE8E-0EE2-C277-8A2E-98B890B1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8B4C2-7050-0A77-03FC-DEB05A79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A40F-1859-FA4F-7D30-278D5158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2D7-CA99-340D-AB9E-5132413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932D9-447A-6D37-F3D9-7BEC5D26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1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C3C2-A633-F3E6-A1FC-0CBD3241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1BE7-0597-CD69-6C23-BE4D322BD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38082-9AF1-84EA-8B8A-093CE8E47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25F32-1EC0-3FCD-FF93-1F15CCF8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3AE02-1386-EC30-7A72-2681E858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6345B-E615-D98F-F3A9-5617B26A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8B3D-3761-EC04-49B8-23BF1017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C268B-48BC-44AC-4246-116D97EFA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FECB0-D529-C100-9905-10C44E5B8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4917E-8F79-A754-8B9C-980E1829D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98428-8988-1727-DCB9-FDE8893E0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1BA477-2575-A74C-EBF4-F3CB93C0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EB8EA-6F0F-A2BC-E1E9-FD5CEE84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10A4B-79CB-5237-FCFE-3DF008A3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8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A0AF-23AA-4496-A2D8-9E94DBD3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852D3-98C8-A6E0-8D48-48C78B0D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4FCB4-8940-F3ED-E173-8BBC3849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46DDF-6A8F-2FB6-F736-0EDE7C97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1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7F4DA-A9D5-B906-3E4D-3801AD87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889E9-AD11-BB2C-5CB7-94100619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EF803-8341-51FA-13D5-66F7A305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0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DE06-6045-8E65-A944-9D2982A9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46113-6466-1E6B-85EA-61FA2944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EF38D-EC42-C187-91CB-EF4C554E0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27D65-AA05-D15E-6DC3-DC2736C6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84455-8D60-1ED0-D9BD-5AB1AD6F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52558-7902-6A52-87CB-3F47D3EC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E0D7-C79C-564B-2236-746E6DE2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AAA43-D0F7-CA93-AA1C-90589460B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C2D83-01AC-08BE-CAEF-7F64D1C17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0FE9-619D-061F-45A5-BA7EAB7F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91DD0-14D4-BCD4-AAE0-B19C590B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12AF1-BE63-8EA9-8114-E9CBD961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302EC-EBDA-6B93-E3BD-E017B5C0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7EE08-D5ED-3C1A-89E1-78A8F265D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5E5CC-E35C-AC47-CD0A-8D9673968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1C151-318D-7C49-A229-C2E92242F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EC872-FD57-5392-1107-BD8BDDCC0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1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4000F-431C-EBBE-82FF-66753753982E}"/>
              </a:ext>
            </a:extLst>
          </p:cNvPr>
          <p:cNvSpPr txBox="1"/>
          <p:nvPr/>
        </p:nvSpPr>
        <p:spPr>
          <a:xfrm>
            <a:off x="3277761" y="982176"/>
            <a:ext cx="563647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DBMS LAB (CSL333) PROJECT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EATWISE</a:t>
            </a:r>
            <a:br>
              <a:rPr lang="en-US" sz="36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RESTAURANT 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MANAGEMENT SYSTEM</a:t>
            </a:r>
          </a:p>
          <a:p>
            <a:pPr algn="ctr"/>
            <a:endParaRPr lang="en-US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Aravind A Kamath (CEC23CS041)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Arjun Manoj (CEC23CS043)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Anandhakrishnan S (CEC23CS033)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Aravind Sajeev (CEC23CS042)</a:t>
            </a:r>
          </a:p>
          <a:p>
            <a:pPr algn="ctr"/>
            <a:b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Computer Science &amp; Engineering (CSE)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Semester 5 (S5)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College of Engineering Cherthala</a:t>
            </a:r>
          </a:p>
        </p:txBody>
      </p:sp>
    </p:spTree>
    <p:extLst>
      <p:ext uri="{BB962C8B-B14F-4D97-AF65-F5344CB8AC3E}">
        <p14:creationId xmlns:p14="http://schemas.microsoft.com/office/powerpoint/2010/main" val="256568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229B-32EA-FF9F-1E23-01A81ACE0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2E8EE1-967F-DE47-319F-29760162C3A5}"/>
              </a:ext>
            </a:extLst>
          </p:cNvPr>
          <p:cNvSpPr txBox="1"/>
          <p:nvPr/>
        </p:nvSpPr>
        <p:spPr>
          <a:xfrm>
            <a:off x="383769" y="451020"/>
            <a:ext cx="11424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CODE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index.js (backend)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Updation</a:t>
            </a:r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of </a:t>
            </a:r>
            <a:r>
              <a:rPr lang="en-US" sz="2000" b="1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B57239-C16A-3BC1-E7A2-E93B6F0F2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06DE4-DE67-52EA-1FDB-06819AC66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7442" r="3148" b="6889"/>
          <a:stretch>
            <a:fillRect/>
          </a:stretch>
        </p:blipFill>
        <p:spPr>
          <a:xfrm>
            <a:off x="383769" y="1979257"/>
            <a:ext cx="11424460" cy="39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5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3B27-7461-73F8-4243-C4B826F7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9664DA-0E4F-67D9-6582-045C514E5F50}"/>
              </a:ext>
            </a:extLst>
          </p:cNvPr>
          <p:cNvSpPr txBox="1"/>
          <p:nvPr/>
        </p:nvSpPr>
        <p:spPr>
          <a:xfrm>
            <a:off x="383770" y="313780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RESULTS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F79F4-234A-CEB8-EFDE-9DC734E73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E0A2-45B6-0AD7-F6DE-9DC8BEE49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7000"/>
            <a:ext cx="4559300" cy="256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756664-2A65-E3E1-5126-49940AD48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2" y="3695700"/>
            <a:ext cx="4559300" cy="2564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C3BF2-9958-C820-DAD0-EC176DDF7D4F}"/>
              </a:ext>
            </a:extLst>
          </p:cNvPr>
          <p:cNvSpPr txBox="1"/>
          <p:nvPr/>
        </p:nvSpPr>
        <p:spPr>
          <a:xfrm>
            <a:off x="5702300" y="1881629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u="sng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Homepage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– simple layout with CSS flexbox and relative/absolute positioning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34F2A-28A7-2314-4364-41D6D1F07E38}"/>
              </a:ext>
            </a:extLst>
          </p:cNvPr>
          <p:cNvSpPr txBox="1"/>
          <p:nvPr/>
        </p:nvSpPr>
        <p:spPr>
          <a:xfrm>
            <a:off x="383770" y="4777948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u="sng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Login section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with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glassmorphism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UI design with simple inputs and button</a:t>
            </a:r>
          </a:p>
        </p:txBody>
      </p:sp>
    </p:spTree>
    <p:extLst>
      <p:ext uri="{BB962C8B-B14F-4D97-AF65-F5344CB8AC3E}">
        <p14:creationId xmlns:p14="http://schemas.microsoft.com/office/powerpoint/2010/main" val="360317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4BB1-DB2F-7826-BB3B-CDD58AEB0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16AA0E-6E02-FDED-6345-0A8987D3AC9B}"/>
              </a:ext>
            </a:extLst>
          </p:cNvPr>
          <p:cNvSpPr txBox="1"/>
          <p:nvPr/>
        </p:nvSpPr>
        <p:spPr>
          <a:xfrm>
            <a:off x="383770" y="313780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ADMIN HOMEPAGE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212597-4AE6-A045-600C-1BB5B4F37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13185-69CA-0958-39B3-B68092C0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397000"/>
            <a:ext cx="4559299" cy="256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2CFF4-9FC2-8040-1240-D7C359F29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2" y="3695700"/>
            <a:ext cx="4559299" cy="2564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F8847-D8C2-1854-0ADB-2756EDAE1326}"/>
              </a:ext>
            </a:extLst>
          </p:cNvPr>
          <p:cNvSpPr txBox="1"/>
          <p:nvPr/>
        </p:nvSpPr>
        <p:spPr>
          <a:xfrm>
            <a:off x="5702300" y="1881629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Ability to modify all 5 tables’ data (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section shown in screenshot)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4E94F-B510-72DE-6701-2D3B999826AB}"/>
              </a:ext>
            </a:extLst>
          </p:cNvPr>
          <p:cNvSpPr txBox="1"/>
          <p:nvPr/>
        </p:nvSpPr>
        <p:spPr>
          <a:xfrm>
            <a:off x="383770" y="4777948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Ability to manage different tables including reviews, orders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etc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958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60592-DA27-63E6-431D-0FBCA850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B2D6FE-3A97-D72A-D3FE-515EF2B332C8}"/>
              </a:ext>
            </a:extLst>
          </p:cNvPr>
          <p:cNvSpPr txBox="1"/>
          <p:nvPr/>
        </p:nvSpPr>
        <p:spPr>
          <a:xfrm>
            <a:off x="383770" y="313780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CUSTOMER HOMEPAGE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15F349-A67A-0FFE-4D31-014E06B8F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4B63C-3840-20C5-0130-64DA47C9A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397000"/>
            <a:ext cx="4559299" cy="2564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05F86C-55C0-99BC-6903-07AD526E6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2" y="3695700"/>
            <a:ext cx="4559299" cy="2564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D069B-859A-0C4D-AC88-73A80A578DFC}"/>
              </a:ext>
            </a:extLst>
          </p:cNvPr>
          <p:cNvSpPr txBox="1"/>
          <p:nvPr/>
        </p:nvSpPr>
        <p:spPr>
          <a:xfrm>
            <a:off x="5702300" y="1881629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Ability to view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select quantity and order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F16F3-E8B1-398F-31AF-C3F7A389BDA2}"/>
              </a:ext>
            </a:extLst>
          </p:cNvPr>
          <p:cNvSpPr txBox="1"/>
          <p:nvPr/>
        </p:nvSpPr>
        <p:spPr>
          <a:xfrm>
            <a:off x="383770" y="4777948"/>
            <a:ext cx="6105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Ability to view and delete suborders</a:t>
            </a:r>
          </a:p>
        </p:txBody>
      </p:sp>
    </p:spTree>
    <p:extLst>
      <p:ext uri="{BB962C8B-B14F-4D97-AF65-F5344CB8AC3E}">
        <p14:creationId xmlns:p14="http://schemas.microsoft.com/office/powerpoint/2010/main" val="32547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089E3-9898-BDB7-BE2E-BFDEFC5F5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E1088A-13D9-B75F-1437-DCD0B4D38FF1}"/>
              </a:ext>
            </a:extLst>
          </p:cNvPr>
          <p:cNvSpPr txBox="1"/>
          <p:nvPr/>
        </p:nvSpPr>
        <p:spPr>
          <a:xfrm>
            <a:off x="442670" y="1228397"/>
            <a:ext cx="113066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CONCLUSION</a:t>
            </a:r>
          </a:p>
          <a:p>
            <a:pPr algn="ctr"/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 basic but diversely feature-rich web app with vast technologies used for management of 5 tables with data consistency and objective to improve customer/admin experience in restaurant management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Technologies learned – ReactJS, React Router, React DOM, NodeJS,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ExpressJS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MySQL, CORS,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Nodemon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SQL Triggers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Possible improvements – adding proper authentication with security, adding more options for table modifications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77155-5A23-060F-BF59-8117CABF0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2D50D-992F-5156-259F-555B3D68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8D9A29-1A6B-8182-D9BE-56B6A08760B8}"/>
              </a:ext>
            </a:extLst>
          </p:cNvPr>
          <p:cNvSpPr txBox="1"/>
          <p:nvPr/>
        </p:nvSpPr>
        <p:spPr>
          <a:xfrm>
            <a:off x="1222109" y="1105287"/>
            <a:ext cx="974778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INDEX</a:t>
            </a:r>
            <a:endParaRPr lang="en-US" sz="44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48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1. </a:t>
            </a:r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2. </a:t>
            </a:r>
            <a:r>
              <a:rPr lang="fr-FR" sz="4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Implementation</a:t>
            </a:r>
            <a:endParaRPr lang="fr-FR" sz="4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3. Code</a:t>
            </a:r>
          </a:p>
          <a:p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4. </a:t>
            </a:r>
            <a:r>
              <a:rPr lang="fr-FR" sz="4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Results</a:t>
            </a:r>
            <a:endParaRPr lang="fr-FR" sz="4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5. Conclusion</a:t>
            </a:r>
            <a:endParaRPr lang="en-US" sz="4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2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536DE-E5EA-4D18-720D-305FAC46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93A982-AB31-B415-E5AA-6DB92E57AAC9}"/>
              </a:ext>
            </a:extLst>
          </p:cNvPr>
          <p:cNvSpPr txBox="1"/>
          <p:nvPr/>
        </p:nvSpPr>
        <p:spPr>
          <a:xfrm>
            <a:off x="383770" y="1028343"/>
            <a:ext cx="114244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INTRODUCTION</a:t>
            </a:r>
          </a:p>
          <a:p>
            <a:pPr algn="ctr"/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EatWise</a:t>
            </a: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is a small restaurant management application to demonstrate relational database design, CRUD operations, and use of triggers to maintain derived/calculated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Objective: to simplify the process of restaurant management (order/suborder/review/menu/customer handling) and improve its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Tools and technologies used =&gt; ReactJS (HTML, CSS, JavaScript, JSX), </a:t>
            </a:r>
            <a:r>
              <a:rPr lang="en-US" sz="22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ExpressJS</a:t>
            </a: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(NodeJS),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Purpose/motivation: to alleviate hassles like mixing up of orders, incorrect cash calculations, outdated menu items and other such issues in restaurants</a:t>
            </a:r>
          </a:p>
        </p:txBody>
      </p:sp>
    </p:spTree>
    <p:extLst>
      <p:ext uri="{BB962C8B-B14F-4D97-AF65-F5344CB8AC3E}">
        <p14:creationId xmlns:p14="http://schemas.microsoft.com/office/powerpoint/2010/main" val="65119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2B6C8-114C-4EF6-6389-084108C5D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3BFCEE-D4EE-822A-4719-5247BC9BEC2D}"/>
              </a:ext>
            </a:extLst>
          </p:cNvPr>
          <p:cNvSpPr txBox="1"/>
          <p:nvPr/>
        </p:nvSpPr>
        <p:spPr>
          <a:xfrm>
            <a:off x="662587" y="393104"/>
            <a:ext cx="1086682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IMPLEMENTATION</a:t>
            </a:r>
          </a:p>
          <a:p>
            <a:pPr algn="ctr"/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A simple client-server restaurant management app: ReactJS frontend  communicating with an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ExpressJS</a:t>
            </a: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backend using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axios</a:t>
            </a: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/CORS to manage menu, orders, users, reviews with CRUD flows and role-based homepages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MODULES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Frontend -&gt; App, Homepage, Hero, Login, Review, Credits,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AdminLanding</a:t>
            </a: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CustomerLanding</a:t>
            </a:r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Backend -&gt; index.js (single backend file)</a:t>
            </a:r>
          </a:p>
          <a:p>
            <a:pPr marL="457200" indent="-457200">
              <a:buAutoNum type="arabicPeriod"/>
            </a:pPr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User roles – Customer and Admin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404863-FBBF-3586-633D-9442BCF16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5005C-B9FF-2229-497F-169CC753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4541292"/>
            <a:ext cx="7716327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6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558D5-6908-30A0-1C82-425A28B9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99F9D-1AA7-559F-4317-3DB5B8002707}"/>
              </a:ext>
            </a:extLst>
          </p:cNvPr>
          <p:cNvSpPr txBox="1"/>
          <p:nvPr/>
        </p:nvSpPr>
        <p:spPr>
          <a:xfrm>
            <a:off x="383770" y="568445"/>
            <a:ext cx="114244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USE CASE DIAGRAM</a:t>
            </a:r>
          </a:p>
          <a:p>
            <a:pPr algn="ctr"/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Customer =&gt; view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create suborders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Admin =&gt; manage all 5 tables with create/retrieve/update/delete (CRUD)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042842-2287-B654-164B-34C375A3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66A2C-7A47-3037-417D-D8617CEF2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82" y="2755784"/>
            <a:ext cx="3963483" cy="3267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A9335-B8D2-BBA2-AC13-8D88FC13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36" y="2489567"/>
            <a:ext cx="3762114" cy="37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188BC-C48E-E5AC-149D-F0BE2F264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0F9754-2EDA-2B18-D82D-4A7D500EF509}"/>
              </a:ext>
            </a:extLst>
          </p:cNvPr>
          <p:cNvSpPr txBox="1"/>
          <p:nvPr/>
        </p:nvSpPr>
        <p:spPr>
          <a:xfrm>
            <a:off x="383770" y="474913"/>
            <a:ext cx="114244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SEQUENCE DIAGRAM</a:t>
            </a:r>
          </a:p>
          <a:p>
            <a:pPr algn="ctr"/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Customer =&gt; view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create suborders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Admin =&gt; manage all 5 tables with create/retrieve/update/delete (CRUD)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D004E-A22B-0140-E195-897355836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AEB0-BC57-74D7-4758-1DDE0840F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55" y="2342239"/>
            <a:ext cx="3981690" cy="4040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C1B62-6DBA-CD66-3D86-BE8FEFCE8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55" y="2342239"/>
            <a:ext cx="3981691" cy="40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81C-6040-7C8B-073E-5EC7E5F3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1FF76C-9E00-0EA1-8511-0BA0845ECEC7}"/>
              </a:ext>
            </a:extLst>
          </p:cNvPr>
          <p:cNvSpPr txBox="1"/>
          <p:nvPr/>
        </p:nvSpPr>
        <p:spPr>
          <a:xfrm>
            <a:off x="383769" y="148557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ER DIAGRAM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B806C3-378B-A2F9-B844-AC482B121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11FAA1-4DB0-BD45-28C0-E83EC0852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02" y="917998"/>
            <a:ext cx="8217394" cy="57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13982-D30E-9264-A4C4-4D5AF0A7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658378-9AAA-C175-A68D-9680BE3E1010}"/>
              </a:ext>
            </a:extLst>
          </p:cNvPr>
          <p:cNvSpPr txBox="1"/>
          <p:nvPr/>
        </p:nvSpPr>
        <p:spPr>
          <a:xfrm>
            <a:off x="383769" y="292270"/>
            <a:ext cx="11424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CODE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index.js (backend)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C59D3A-783B-B9E8-3D73-DB0ACAE77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DDDCB-0456-7A7A-ED34-458B7D85E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7104" r="3148" b="7570"/>
          <a:stretch>
            <a:fillRect/>
          </a:stretch>
        </p:blipFill>
        <p:spPr>
          <a:xfrm>
            <a:off x="383769" y="1661757"/>
            <a:ext cx="11424460" cy="46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3EED2-6A98-9FDB-2DC4-FD12BD3EC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54EEBA-D4C9-00E2-39F6-94B0ACC53E4B}"/>
              </a:ext>
            </a:extLst>
          </p:cNvPr>
          <p:cNvSpPr txBox="1"/>
          <p:nvPr/>
        </p:nvSpPr>
        <p:spPr>
          <a:xfrm>
            <a:off x="383769" y="292270"/>
            <a:ext cx="11424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CODE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index.js (backend)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Creation of table </a:t>
            </a:r>
            <a:r>
              <a:rPr lang="en-US" sz="2000" b="1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B9E554-1A19-6DED-E1F7-5EE8FF36B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1DE14-C517-70C7-5100-AF329902C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9883" r="4583" b="10625"/>
          <a:stretch>
            <a:fillRect/>
          </a:stretch>
        </p:blipFill>
        <p:spPr>
          <a:xfrm>
            <a:off x="571499" y="1826857"/>
            <a:ext cx="11049000" cy="43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466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Aravind Anirudh</dc:creator>
  <cp:lastModifiedBy>Aravind Anirudh</cp:lastModifiedBy>
  <cp:revision>128</cp:revision>
  <dcterms:created xsi:type="dcterms:W3CDTF">2025-10-22T13:34:31Z</dcterms:created>
  <dcterms:modified xsi:type="dcterms:W3CDTF">2025-10-23T17:23:09Z</dcterms:modified>
</cp:coreProperties>
</file>